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63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</p:sldIdLst>
  <p:sldSz cy="10287000" cx="18288000"/>
  <p:notesSz cx="10287000" cy="18288000"/>
  <p:embeddedFontLst>
    <p:embeddedFont>
      <p:font typeface="Manrope SemiBold"/>
      <p:regular r:id="rId26"/>
      <p:bold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ManropeSemiBold-regular.fntdata"/><Relationship Id="rId25" Type="http://schemas.openxmlformats.org/officeDocument/2006/relationships/slide" Target="slides/slide21.xml"/><Relationship Id="rId27" Type="http://schemas.openxmlformats.org/officeDocument/2006/relationships/font" Target="fonts/ManropeSemiBold-bold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714825" y="1371600"/>
            <a:ext cx="6858325" cy="6858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1028700" y="8686800"/>
            <a:ext cx="82296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44f3d57a32_0_206:notes"/>
          <p:cNvSpPr/>
          <p:nvPr>
            <p:ph idx="2" type="sldImg"/>
          </p:nvPr>
        </p:nvSpPr>
        <p:spPr>
          <a:xfrm>
            <a:off x="1714825" y="1371600"/>
            <a:ext cx="6858300" cy="6858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144f3d57a32_0_206:notes"/>
          <p:cNvSpPr txBox="1"/>
          <p:nvPr>
            <p:ph idx="1" type="body"/>
          </p:nvPr>
        </p:nvSpPr>
        <p:spPr>
          <a:xfrm>
            <a:off x="1028700" y="8686800"/>
            <a:ext cx="8229600" cy="822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482f3903c7_0_105:notes"/>
          <p:cNvSpPr/>
          <p:nvPr>
            <p:ph idx="2" type="sldImg"/>
          </p:nvPr>
        </p:nvSpPr>
        <p:spPr>
          <a:xfrm>
            <a:off x="1714825" y="1371600"/>
            <a:ext cx="6858300" cy="6858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482f3903c7_0_105:notes"/>
          <p:cNvSpPr txBox="1"/>
          <p:nvPr>
            <p:ph idx="1" type="body"/>
          </p:nvPr>
        </p:nvSpPr>
        <p:spPr>
          <a:xfrm>
            <a:off x="1028700" y="8686800"/>
            <a:ext cx="8229600" cy="822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4834ff637e_0_22:notes"/>
          <p:cNvSpPr/>
          <p:nvPr>
            <p:ph idx="2" type="sldImg"/>
          </p:nvPr>
        </p:nvSpPr>
        <p:spPr>
          <a:xfrm>
            <a:off x="1714825" y="1371600"/>
            <a:ext cx="6858300" cy="6858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24834ff637e_0_22:notes"/>
          <p:cNvSpPr txBox="1"/>
          <p:nvPr>
            <p:ph idx="1" type="body"/>
          </p:nvPr>
        </p:nvSpPr>
        <p:spPr>
          <a:xfrm>
            <a:off x="1028700" y="8686800"/>
            <a:ext cx="8229600" cy="822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482f3903c7_0_210:notes"/>
          <p:cNvSpPr/>
          <p:nvPr>
            <p:ph idx="2" type="sldImg"/>
          </p:nvPr>
        </p:nvSpPr>
        <p:spPr>
          <a:xfrm>
            <a:off x="1714825" y="1371600"/>
            <a:ext cx="6858300" cy="6858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482f3903c7_0_210:notes"/>
          <p:cNvSpPr txBox="1"/>
          <p:nvPr>
            <p:ph idx="1" type="body"/>
          </p:nvPr>
        </p:nvSpPr>
        <p:spPr>
          <a:xfrm>
            <a:off x="1028700" y="8686800"/>
            <a:ext cx="8229600" cy="822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4834ff637e_0_31:notes"/>
          <p:cNvSpPr/>
          <p:nvPr>
            <p:ph idx="2" type="sldImg"/>
          </p:nvPr>
        </p:nvSpPr>
        <p:spPr>
          <a:xfrm>
            <a:off x="1714825" y="1371600"/>
            <a:ext cx="6858300" cy="6858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24834ff637e_0_31:notes"/>
          <p:cNvSpPr txBox="1"/>
          <p:nvPr>
            <p:ph idx="1" type="body"/>
          </p:nvPr>
        </p:nvSpPr>
        <p:spPr>
          <a:xfrm>
            <a:off x="1028700" y="8686800"/>
            <a:ext cx="8229600" cy="822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4834ff637e_0_39:notes"/>
          <p:cNvSpPr/>
          <p:nvPr>
            <p:ph idx="2" type="sldImg"/>
          </p:nvPr>
        </p:nvSpPr>
        <p:spPr>
          <a:xfrm>
            <a:off x="1714825" y="1371600"/>
            <a:ext cx="6858300" cy="6858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4834ff637e_0_39:notes"/>
          <p:cNvSpPr txBox="1"/>
          <p:nvPr>
            <p:ph idx="1" type="body"/>
          </p:nvPr>
        </p:nvSpPr>
        <p:spPr>
          <a:xfrm>
            <a:off x="1028700" y="8686800"/>
            <a:ext cx="8229600" cy="822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482f3903c7_0_90:notes"/>
          <p:cNvSpPr/>
          <p:nvPr>
            <p:ph idx="2" type="sldImg"/>
          </p:nvPr>
        </p:nvSpPr>
        <p:spPr>
          <a:xfrm>
            <a:off x="1714825" y="1371600"/>
            <a:ext cx="6858300" cy="6858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2482f3903c7_0_90:notes"/>
          <p:cNvSpPr txBox="1"/>
          <p:nvPr>
            <p:ph idx="1" type="body"/>
          </p:nvPr>
        </p:nvSpPr>
        <p:spPr>
          <a:xfrm>
            <a:off x="1028700" y="8686800"/>
            <a:ext cx="8229600" cy="822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4834ff637e_0_47:notes"/>
          <p:cNvSpPr/>
          <p:nvPr>
            <p:ph idx="2" type="sldImg"/>
          </p:nvPr>
        </p:nvSpPr>
        <p:spPr>
          <a:xfrm>
            <a:off x="1714825" y="1371600"/>
            <a:ext cx="6858300" cy="6858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4834ff637e_0_47:notes"/>
          <p:cNvSpPr txBox="1"/>
          <p:nvPr>
            <p:ph idx="1" type="body"/>
          </p:nvPr>
        </p:nvSpPr>
        <p:spPr>
          <a:xfrm>
            <a:off x="1028700" y="8686800"/>
            <a:ext cx="8229600" cy="822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4839cdc96c_0_3:notes"/>
          <p:cNvSpPr/>
          <p:nvPr>
            <p:ph idx="2" type="sldImg"/>
          </p:nvPr>
        </p:nvSpPr>
        <p:spPr>
          <a:xfrm>
            <a:off x="1714825" y="1371600"/>
            <a:ext cx="6858300" cy="6858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24839cdc96c_0_3:notes"/>
          <p:cNvSpPr txBox="1"/>
          <p:nvPr>
            <p:ph idx="1" type="body"/>
          </p:nvPr>
        </p:nvSpPr>
        <p:spPr>
          <a:xfrm>
            <a:off x="1028700" y="8686800"/>
            <a:ext cx="8229600" cy="822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4839cdc96c_0_16:notes"/>
          <p:cNvSpPr/>
          <p:nvPr>
            <p:ph idx="2" type="sldImg"/>
          </p:nvPr>
        </p:nvSpPr>
        <p:spPr>
          <a:xfrm>
            <a:off x="1714825" y="1371600"/>
            <a:ext cx="6858300" cy="6858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4839cdc96c_0_16:notes"/>
          <p:cNvSpPr txBox="1"/>
          <p:nvPr>
            <p:ph idx="1" type="body"/>
          </p:nvPr>
        </p:nvSpPr>
        <p:spPr>
          <a:xfrm>
            <a:off x="1028700" y="8686800"/>
            <a:ext cx="8229600" cy="822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4839cdc96c_0_9:notes"/>
          <p:cNvSpPr/>
          <p:nvPr>
            <p:ph idx="2" type="sldImg"/>
          </p:nvPr>
        </p:nvSpPr>
        <p:spPr>
          <a:xfrm>
            <a:off x="1714825" y="1371600"/>
            <a:ext cx="6858300" cy="6858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24839cdc96c_0_9:notes"/>
          <p:cNvSpPr txBox="1"/>
          <p:nvPr>
            <p:ph idx="1" type="body"/>
          </p:nvPr>
        </p:nvSpPr>
        <p:spPr>
          <a:xfrm>
            <a:off x="1028700" y="8686800"/>
            <a:ext cx="8229600" cy="822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144f3d57a32_0_406:notes"/>
          <p:cNvSpPr/>
          <p:nvPr>
            <p:ph idx="2" type="sldImg"/>
          </p:nvPr>
        </p:nvSpPr>
        <p:spPr>
          <a:xfrm>
            <a:off x="1714825" y="1371600"/>
            <a:ext cx="6858300" cy="6858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144f3d57a32_0_406:notes"/>
          <p:cNvSpPr txBox="1"/>
          <p:nvPr>
            <p:ph idx="1" type="body"/>
          </p:nvPr>
        </p:nvSpPr>
        <p:spPr>
          <a:xfrm>
            <a:off x="1028700" y="8686800"/>
            <a:ext cx="8229600" cy="822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4839cdc96c_0_26:notes"/>
          <p:cNvSpPr/>
          <p:nvPr>
            <p:ph idx="2" type="sldImg"/>
          </p:nvPr>
        </p:nvSpPr>
        <p:spPr>
          <a:xfrm>
            <a:off x="1714825" y="1371600"/>
            <a:ext cx="6858300" cy="6858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24839cdc96c_0_26:notes"/>
          <p:cNvSpPr txBox="1"/>
          <p:nvPr>
            <p:ph idx="1" type="body"/>
          </p:nvPr>
        </p:nvSpPr>
        <p:spPr>
          <a:xfrm>
            <a:off x="1028700" y="8686800"/>
            <a:ext cx="8229600" cy="822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011f19d390_0_146:notes"/>
          <p:cNvSpPr/>
          <p:nvPr>
            <p:ph idx="2" type="sldImg"/>
          </p:nvPr>
        </p:nvSpPr>
        <p:spPr>
          <a:xfrm>
            <a:off x="1714825" y="1371600"/>
            <a:ext cx="6858300" cy="6858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2011f19d390_0_146:notes"/>
          <p:cNvSpPr txBox="1"/>
          <p:nvPr>
            <p:ph idx="1" type="body"/>
          </p:nvPr>
        </p:nvSpPr>
        <p:spPr>
          <a:xfrm>
            <a:off x="1028700" y="8686800"/>
            <a:ext cx="8229600" cy="822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482f3903c7_0_2:notes"/>
          <p:cNvSpPr/>
          <p:nvPr>
            <p:ph idx="2" type="sldImg"/>
          </p:nvPr>
        </p:nvSpPr>
        <p:spPr>
          <a:xfrm>
            <a:off x="1714825" y="1371600"/>
            <a:ext cx="6858300" cy="6858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2482f3903c7_0_2:notes"/>
          <p:cNvSpPr txBox="1"/>
          <p:nvPr>
            <p:ph idx="1" type="body"/>
          </p:nvPr>
        </p:nvSpPr>
        <p:spPr>
          <a:xfrm>
            <a:off x="1028700" y="8686800"/>
            <a:ext cx="8229600" cy="822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482f3903c7_0_148:notes"/>
          <p:cNvSpPr/>
          <p:nvPr>
            <p:ph idx="2" type="sldImg"/>
          </p:nvPr>
        </p:nvSpPr>
        <p:spPr>
          <a:xfrm>
            <a:off x="1714825" y="1371600"/>
            <a:ext cx="6858300" cy="6858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2482f3903c7_0_148:notes"/>
          <p:cNvSpPr txBox="1"/>
          <p:nvPr>
            <p:ph idx="1" type="body"/>
          </p:nvPr>
        </p:nvSpPr>
        <p:spPr>
          <a:xfrm>
            <a:off x="1028700" y="8686800"/>
            <a:ext cx="8229600" cy="822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482f3903c7_0_115:notes"/>
          <p:cNvSpPr/>
          <p:nvPr>
            <p:ph idx="2" type="sldImg"/>
          </p:nvPr>
        </p:nvSpPr>
        <p:spPr>
          <a:xfrm>
            <a:off x="1714825" y="1371600"/>
            <a:ext cx="6858300" cy="6858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2482f3903c7_0_115:notes"/>
          <p:cNvSpPr txBox="1"/>
          <p:nvPr>
            <p:ph idx="1" type="body"/>
          </p:nvPr>
        </p:nvSpPr>
        <p:spPr>
          <a:xfrm>
            <a:off x="1028700" y="8686800"/>
            <a:ext cx="8229600" cy="822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482f3903c7_0_164:notes"/>
          <p:cNvSpPr/>
          <p:nvPr>
            <p:ph idx="2" type="sldImg"/>
          </p:nvPr>
        </p:nvSpPr>
        <p:spPr>
          <a:xfrm>
            <a:off x="1714825" y="1371600"/>
            <a:ext cx="6858300" cy="6858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482f3903c7_0_164:notes"/>
          <p:cNvSpPr txBox="1"/>
          <p:nvPr>
            <p:ph idx="1" type="body"/>
          </p:nvPr>
        </p:nvSpPr>
        <p:spPr>
          <a:xfrm>
            <a:off x="1028700" y="8686800"/>
            <a:ext cx="8229600" cy="822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482f3903c7_0_184:notes"/>
          <p:cNvSpPr/>
          <p:nvPr>
            <p:ph idx="2" type="sldImg"/>
          </p:nvPr>
        </p:nvSpPr>
        <p:spPr>
          <a:xfrm>
            <a:off x="1714825" y="1371600"/>
            <a:ext cx="6858300" cy="6858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482f3903c7_0_184:notes"/>
          <p:cNvSpPr txBox="1"/>
          <p:nvPr>
            <p:ph idx="1" type="body"/>
          </p:nvPr>
        </p:nvSpPr>
        <p:spPr>
          <a:xfrm>
            <a:off x="1028700" y="8686800"/>
            <a:ext cx="8229600" cy="822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482f3903c7_0_110:notes"/>
          <p:cNvSpPr/>
          <p:nvPr>
            <p:ph idx="2" type="sldImg"/>
          </p:nvPr>
        </p:nvSpPr>
        <p:spPr>
          <a:xfrm>
            <a:off x="1714825" y="1371600"/>
            <a:ext cx="6858300" cy="6858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2482f3903c7_0_110:notes"/>
          <p:cNvSpPr txBox="1"/>
          <p:nvPr>
            <p:ph idx="1" type="body"/>
          </p:nvPr>
        </p:nvSpPr>
        <p:spPr>
          <a:xfrm>
            <a:off x="1028700" y="8686800"/>
            <a:ext cx="8229600" cy="822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4834ff637e_0_13:notes"/>
          <p:cNvSpPr/>
          <p:nvPr>
            <p:ph idx="2" type="sldImg"/>
          </p:nvPr>
        </p:nvSpPr>
        <p:spPr>
          <a:xfrm>
            <a:off x="1714825" y="1371600"/>
            <a:ext cx="6858300" cy="6858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4834ff637e_0_13:notes"/>
          <p:cNvSpPr txBox="1"/>
          <p:nvPr>
            <p:ph idx="1" type="body"/>
          </p:nvPr>
        </p:nvSpPr>
        <p:spPr>
          <a:xfrm>
            <a:off x="1028700" y="8686800"/>
            <a:ext cx="8229600" cy="822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9.jp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2.jp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Relationship Id="rId3" Type="http://schemas.openxmlformats.org/officeDocument/2006/relationships/image" Target="../media/image12.pn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623417" y="1489150"/>
            <a:ext cx="17041200" cy="4105200"/>
          </a:xfrm>
          <a:prstGeom prst="rect">
            <a:avLst/>
          </a:prstGeom>
        </p:spPr>
        <p:txBody>
          <a:bodyPr anchorCtr="0" anchor="b" bIns="182850" lIns="182850" spcFirstLastPara="1" rIns="182850" wrap="square" tIns="18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623400" y="5668250"/>
            <a:ext cx="17041200" cy="15852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623400" y="2212250"/>
            <a:ext cx="17041200" cy="3927000"/>
          </a:xfrm>
          <a:prstGeom prst="rect">
            <a:avLst/>
          </a:prstGeom>
        </p:spPr>
        <p:txBody>
          <a:bodyPr anchorCtr="0" anchor="b" bIns="182850" lIns="182850" spcFirstLastPara="1" rIns="182850" wrap="square" tIns="18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623400" y="6304450"/>
            <a:ext cx="17041200" cy="26016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/>
          </a:bodyPr>
          <a:lstStyle>
            <a:lvl1pPr indent="-457200" lvl="0" marL="457200" algn="ctr">
              <a:spcBef>
                <a:spcPts val="0"/>
              </a:spcBef>
              <a:spcAft>
                <a:spcPts val="0"/>
              </a:spcAft>
              <a:buSzPts val="3600"/>
              <a:buChar char="●"/>
              <a:defRPr/>
            </a:lvl1pPr>
            <a:lvl2pPr indent="-406400" lvl="1" marL="914400" algn="ctr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2pPr>
            <a:lvl3pPr indent="-406400" lvl="2" marL="1371600" algn="ctr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3pPr>
            <a:lvl4pPr indent="-406400" lvl="3" marL="1828800" algn="ctr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4pPr>
            <a:lvl5pPr indent="-406400" lvl="4" marL="2286000" algn="ctr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5pPr>
            <a:lvl6pPr indent="-406400" lvl="5" marL="2743200" algn="ctr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6pPr>
            <a:lvl7pPr indent="-406400" lvl="6" marL="3200400" algn="ctr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7pPr>
            <a:lvl8pPr indent="-406400" lvl="7" marL="3657600" algn="ctr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8pPr>
            <a:lvl9pPr indent="-406400" lvl="8" marL="4114800" algn="ctr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>
  <p:cSld name="DEFAUL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idx="12" type="sldNum"/>
          </p:nvPr>
        </p:nvSpPr>
        <p:spPr>
          <a:xfrm>
            <a:off x="17307386" y="9293500"/>
            <a:ext cx="590400" cy="5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Font typeface="Arial"/>
              <a:buNone/>
              <a:defRPr b="0" i="0" sz="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Font typeface="Arial"/>
              <a:buNone/>
              <a:defRPr b="0" i="0" sz="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Font typeface="Arial"/>
              <a:buNone/>
              <a:defRPr b="0" i="0" sz="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Font typeface="Arial"/>
              <a:buNone/>
              <a:defRPr b="0" i="0" sz="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Font typeface="Arial"/>
              <a:buNone/>
              <a:defRPr b="0" i="0" sz="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Font typeface="Arial"/>
              <a:buNone/>
              <a:defRPr b="0" i="0" sz="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Font typeface="Arial"/>
              <a:buNone/>
              <a:defRPr b="0" i="0" sz="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Font typeface="Arial"/>
              <a:buNone/>
              <a:defRPr b="0" i="0" sz="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Font typeface="Arial"/>
              <a:buNone/>
              <a:defRPr b="0" i="0" sz="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2000">
              <a:solidFill>
                <a:schemeClr val="dk2"/>
              </a:solidFill>
            </a:endParaRPr>
          </a:p>
        </p:txBody>
      </p:sp>
      <p:sp>
        <p:nvSpPr>
          <p:cNvPr id="52" name="Google Shape;52;p13"/>
          <p:cNvSpPr/>
          <p:nvPr/>
        </p:nvSpPr>
        <p:spPr>
          <a:xfrm>
            <a:off x="13998650" y="8479825"/>
            <a:ext cx="4045200" cy="1695900"/>
          </a:xfrm>
          <a:prstGeom prst="rect">
            <a:avLst/>
          </a:prstGeom>
          <a:solidFill>
            <a:srgbClr val="D693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s">
  <p:cSld name="CUSTOM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/>
          <p:nvPr>
            <p:ph type="title"/>
          </p:nvPr>
        </p:nvSpPr>
        <p:spPr>
          <a:xfrm>
            <a:off x="917475" y="556050"/>
            <a:ext cx="16980300" cy="9453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5" name="Google Shape;55;p14"/>
          <p:cNvSpPr txBox="1"/>
          <p:nvPr>
            <p:ph idx="2" type="title"/>
          </p:nvPr>
        </p:nvSpPr>
        <p:spPr>
          <a:xfrm>
            <a:off x="917475" y="4670850"/>
            <a:ext cx="5630100" cy="9453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2FDB"/>
              </a:buClr>
              <a:buSzPts val="5600"/>
              <a:buNone/>
              <a:defRPr>
                <a:solidFill>
                  <a:srgbClr val="002FD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2FDB"/>
              </a:buClr>
              <a:buSzPts val="5600"/>
              <a:buNone/>
              <a:defRPr>
                <a:solidFill>
                  <a:srgbClr val="002FD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2FDB"/>
              </a:buClr>
              <a:buSzPts val="5600"/>
              <a:buNone/>
              <a:defRPr>
                <a:solidFill>
                  <a:srgbClr val="002FD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2FDB"/>
              </a:buClr>
              <a:buSzPts val="5600"/>
              <a:buNone/>
              <a:defRPr>
                <a:solidFill>
                  <a:srgbClr val="002FD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2FDB"/>
              </a:buClr>
              <a:buSzPts val="5600"/>
              <a:buNone/>
              <a:defRPr>
                <a:solidFill>
                  <a:srgbClr val="002FD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2FDB"/>
              </a:buClr>
              <a:buSzPts val="5600"/>
              <a:buNone/>
              <a:defRPr>
                <a:solidFill>
                  <a:srgbClr val="002FD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2FDB"/>
              </a:buClr>
              <a:buSzPts val="5600"/>
              <a:buNone/>
              <a:defRPr>
                <a:solidFill>
                  <a:srgbClr val="002FD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2FDB"/>
              </a:buClr>
              <a:buSzPts val="5600"/>
              <a:buNone/>
              <a:defRPr>
                <a:solidFill>
                  <a:srgbClr val="002FD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2FDB"/>
              </a:buClr>
              <a:buSzPts val="5600"/>
              <a:buNone/>
              <a:defRPr>
                <a:solidFill>
                  <a:srgbClr val="002FDB"/>
                </a:solidFill>
              </a:defRPr>
            </a:lvl9pPr>
          </a:lstStyle>
          <a:p/>
        </p:txBody>
      </p:sp>
      <p:sp>
        <p:nvSpPr>
          <p:cNvPr id="56" name="Google Shape;56;p14"/>
          <p:cNvSpPr txBox="1"/>
          <p:nvPr>
            <p:ph idx="1" type="body"/>
          </p:nvPr>
        </p:nvSpPr>
        <p:spPr>
          <a:xfrm>
            <a:off x="917475" y="5616150"/>
            <a:ext cx="5630100" cy="24159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/>
          </a:bodyPr>
          <a:lstStyle>
            <a:lvl1pPr indent="-457200" lvl="0" marL="457200" rtl="0">
              <a:spcBef>
                <a:spcPts val="0"/>
              </a:spcBef>
              <a:spcAft>
                <a:spcPts val="0"/>
              </a:spcAft>
              <a:buClr>
                <a:srgbClr val="002FDB"/>
              </a:buClr>
              <a:buSzPts val="3600"/>
              <a:buChar char="●"/>
              <a:defRPr>
                <a:solidFill>
                  <a:srgbClr val="002FDB"/>
                </a:solidFill>
              </a:defRPr>
            </a:lvl1pPr>
            <a:lvl2pPr indent="-406400" lvl="1" marL="914400" rtl="0">
              <a:spcBef>
                <a:spcPts val="0"/>
              </a:spcBef>
              <a:spcAft>
                <a:spcPts val="0"/>
              </a:spcAft>
              <a:buClr>
                <a:srgbClr val="002FDB"/>
              </a:buClr>
              <a:buSzPts val="2800"/>
              <a:buChar char="○"/>
              <a:defRPr>
                <a:solidFill>
                  <a:srgbClr val="002FDB"/>
                </a:solidFill>
              </a:defRPr>
            </a:lvl2pPr>
            <a:lvl3pPr indent="-406400" lvl="2" marL="1371600" rtl="0">
              <a:spcBef>
                <a:spcPts val="0"/>
              </a:spcBef>
              <a:spcAft>
                <a:spcPts val="0"/>
              </a:spcAft>
              <a:buClr>
                <a:srgbClr val="002FDB"/>
              </a:buClr>
              <a:buSzPts val="2800"/>
              <a:buChar char="■"/>
              <a:defRPr>
                <a:solidFill>
                  <a:srgbClr val="002FDB"/>
                </a:solidFill>
              </a:defRPr>
            </a:lvl3pPr>
            <a:lvl4pPr indent="-406400" lvl="3" marL="1828800" rtl="0">
              <a:spcBef>
                <a:spcPts val="0"/>
              </a:spcBef>
              <a:spcAft>
                <a:spcPts val="0"/>
              </a:spcAft>
              <a:buClr>
                <a:srgbClr val="002FDB"/>
              </a:buClr>
              <a:buSzPts val="2800"/>
              <a:buChar char="●"/>
              <a:defRPr>
                <a:solidFill>
                  <a:srgbClr val="002FDB"/>
                </a:solidFill>
              </a:defRPr>
            </a:lvl4pPr>
            <a:lvl5pPr indent="-406400" lvl="4" marL="2286000" rtl="0">
              <a:spcBef>
                <a:spcPts val="0"/>
              </a:spcBef>
              <a:spcAft>
                <a:spcPts val="0"/>
              </a:spcAft>
              <a:buClr>
                <a:srgbClr val="002FDB"/>
              </a:buClr>
              <a:buSzPts val="2800"/>
              <a:buChar char="○"/>
              <a:defRPr>
                <a:solidFill>
                  <a:srgbClr val="002FDB"/>
                </a:solidFill>
              </a:defRPr>
            </a:lvl5pPr>
            <a:lvl6pPr indent="-406400" lvl="5" marL="2743200" rtl="0">
              <a:spcBef>
                <a:spcPts val="0"/>
              </a:spcBef>
              <a:spcAft>
                <a:spcPts val="0"/>
              </a:spcAft>
              <a:buClr>
                <a:srgbClr val="002FDB"/>
              </a:buClr>
              <a:buSzPts val="2800"/>
              <a:buChar char="■"/>
              <a:defRPr>
                <a:solidFill>
                  <a:srgbClr val="002FDB"/>
                </a:solidFill>
              </a:defRPr>
            </a:lvl6pPr>
            <a:lvl7pPr indent="-406400" lvl="6" marL="3200400" rtl="0">
              <a:spcBef>
                <a:spcPts val="0"/>
              </a:spcBef>
              <a:spcAft>
                <a:spcPts val="0"/>
              </a:spcAft>
              <a:buClr>
                <a:srgbClr val="002FDB"/>
              </a:buClr>
              <a:buSzPts val="2800"/>
              <a:buChar char="●"/>
              <a:defRPr>
                <a:solidFill>
                  <a:srgbClr val="002FDB"/>
                </a:solidFill>
              </a:defRPr>
            </a:lvl7pPr>
            <a:lvl8pPr indent="-406400" lvl="7" marL="3657600" rtl="0">
              <a:spcBef>
                <a:spcPts val="0"/>
              </a:spcBef>
              <a:spcAft>
                <a:spcPts val="0"/>
              </a:spcAft>
              <a:buClr>
                <a:srgbClr val="002FDB"/>
              </a:buClr>
              <a:buSzPts val="2800"/>
              <a:buChar char="○"/>
              <a:defRPr>
                <a:solidFill>
                  <a:srgbClr val="002FDB"/>
                </a:solidFill>
              </a:defRPr>
            </a:lvl8pPr>
            <a:lvl9pPr indent="-406400" lvl="8" marL="4114800" rtl="0">
              <a:spcBef>
                <a:spcPts val="0"/>
              </a:spcBef>
              <a:spcAft>
                <a:spcPts val="0"/>
              </a:spcAft>
              <a:buClr>
                <a:srgbClr val="002FDB"/>
              </a:buClr>
              <a:buSzPts val="2800"/>
              <a:buChar char="■"/>
              <a:defRPr>
                <a:solidFill>
                  <a:srgbClr val="002FDB"/>
                </a:solidFill>
              </a:defRPr>
            </a:lvl9pPr>
          </a:lstStyle>
          <a:p/>
        </p:txBody>
      </p:sp>
      <p:sp>
        <p:nvSpPr>
          <p:cNvPr id="57" name="Google Shape;57;p14"/>
          <p:cNvSpPr txBox="1"/>
          <p:nvPr>
            <p:ph idx="3" type="body"/>
          </p:nvPr>
        </p:nvSpPr>
        <p:spPr>
          <a:xfrm>
            <a:off x="9264975" y="2974350"/>
            <a:ext cx="8187900" cy="42090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spAutoFit/>
          </a:bodyPr>
          <a:lstStyle>
            <a:lvl1pPr indent="-419100" lvl="0" marL="457200" rtl="0">
              <a:lnSpc>
                <a:spcPct val="2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  <a:defRPr sz="3000">
                <a:solidFill>
                  <a:schemeClr val="dk1"/>
                </a:solidFill>
              </a:defRPr>
            </a:lvl1pPr>
            <a:lvl2pPr indent="-419100" lvl="1" marL="914400" rtl="0">
              <a:lnSpc>
                <a:spcPct val="2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○"/>
              <a:defRPr sz="3000">
                <a:solidFill>
                  <a:schemeClr val="dk1"/>
                </a:solidFill>
              </a:defRPr>
            </a:lvl2pPr>
            <a:lvl3pPr indent="-419100" lvl="2" marL="1371600" rtl="0">
              <a:lnSpc>
                <a:spcPct val="2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■"/>
              <a:defRPr sz="3000">
                <a:solidFill>
                  <a:schemeClr val="dk1"/>
                </a:solidFill>
              </a:defRPr>
            </a:lvl3pPr>
            <a:lvl4pPr indent="-419100" lvl="3" marL="1828800" rtl="0">
              <a:lnSpc>
                <a:spcPct val="2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  <a:defRPr sz="3000">
                <a:solidFill>
                  <a:schemeClr val="dk1"/>
                </a:solidFill>
              </a:defRPr>
            </a:lvl4pPr>
            <a:lvl5pPr indent="-419100" lvl="4" marL="2286000" rtl="0">
              <a:lnSpc>
                <a:spcPct val="2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○"/>
              <a:defRPr sz="3000">
                <a:solidFill>
                  <a:schemeClr val="dk1"/>
                </a:solidFill>
              </a:defRPr>
            </a:lvl5pPr>
            <a:lvl6pPr indent="-419100" lvl="5" marL="2743200" rtl="0">
              <a:lnSpc>
                <a:spcPct val="2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■"/>
              <a:defRPr sz="3000">
                <a:solidFill>
                  <a:schemeClr val="dk1"/>
                </a:solidFill>
              </a:defRPr>
            </a:lvl6pPr>
            <a:lvl7pPr indent="-419100" lvl="6" marL="3200400" rtl="0">
              <a:lnSpc>
                <a:spcPct val="2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  <a:defRPr sz="3000">
                <a:solidFill>
                  <a:schemeClr val="dk1"/>
                </a:solidFill>
              </a:defRPr>
            </a:lvl7pPr>
            <a:lvl8pPr indent="-419100" lvl="7" marL="3657600" rtl="0">
              <a:lnSpc>
                <a:spcPct val="2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○"/>
              <a:defRPr sz="3000">
                <a:solidFill>
                  <a:schemeClr val="dk1"/>
                </a:solidFill>
              </a:defRPr>
            </a:lvl8pPr>
            <a:lvl9pPr indent="-419100" lvl="8" marL="4114800" rtl="0">
              <a:lnSpc>
                <a:spcPct val="2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■"/>
              <a:defRPr sz="3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8" name="Google Shape;58;p14"/>
          <p:cNvSpPr txBox="1"/>
          <p:nvPr>
            <p:ph idx="12" type="sldNum"/>
          </p:nvPr>
        </p:nvSpPr>
        <p:spPr>
          <a:xfrm>
            <a:off x="17307386" y="9293500"/>
            <a:ext cx="590400" cy="555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Font typeface="Arial"/>
              <a:buNone/>
              <a:defRPr i="0" sz="2400" u="none" cap="none" strike="noStrike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Font typeface="Arial"/>
              <a:buNone/>
              <a:defRPr i="0" sz="2400" u="none" cap="none" strike="noStrike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Font typeface="Arial"/>
              <a:buNone/>
              <a:defRPr i="0" sz="2400" u="none" cap="none" strike="noStrike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Font typeface="Arial"/>
              <a:buNone/>
              <a:defRPr i="0" sz="2400" u="none" cap="none" strike="noStrike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Font typeface="Arial"/>
              <a:buNone/>
              <a:defRPr i="0" sz="2400" u="none" cap="none" strike="noStrike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Font typeface="Arial"/>
              <a:buNone/>
              <a:defRPr i="0" sz="2400" u="none" cap="none" strike="noStrike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Font typeface="Arial"/>
              <a:buNone/>
              <a:defRPr i="0" sz="2400" u="none" cap="none" strike="noStrike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Font typeface="Arial"/>
              <a:buNone/>
              <a:defRPr i="0" sz="2400" u="none" cap="none" strike="noStrike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Font typeface="Arial"/>
              <a:buNone/>
              <a:defRPr i="0" sz="2400" u="none" cap="none" strike="noStrike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ze-1">
  <p:cSld name="CUSTOM_24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/>
          <p:nvPr>
            <p:ph type="title"/>
          </p:nvPr>
        </p:nvSpPr>
        <p:spPr>
          <a:xfrm>
            <a:off x="917475" y="1063500"/>
            <a:ext cx="11746800" cy="81600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None/>
              <a:defRPr sz="9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None/>
              <a:defRPr sz="9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None/>
              <a:defRPr sz="9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None/>
              <a:defRPr sz="9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None/>
              <a:defRPr sz="9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None/>
              <a:defRPr sz="9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None/>
              <a:defRPr sz="9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None/>
              <a:defRPr sz="9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None/>
              <a:defRPr sz="9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1" name="Google Shape;61;p15"/>
          <p:cNvSpPr txBox="1"/>
          <p:nvPr>
            <p:ph idx="12" type="sldNum"/>
          </p:nvPr>
        </p:nvSpPr>
        <p:spPr>
          <a:xfrm>
            <a:off x="17307386" y="9293500"/>
            <a:ext cx="590400" cy="555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Font typeface="Arial"/>
              <a:buNone/>
              <a:defRPr i="0" sz="2400" u="none" cap="none" strike="noStrike"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Font typeface="Arial"/>
              <a:buNone/>
              <a:defRPr i="0" sz="2400" u="none" cap="none" strike="noStrike">
                <a:latin typeface="Manrope SemiBold"/>
                <a:ea typeface="Manrope SemiBold"/>
                <a:cs typeface="Manrope SemiBold"/>
                <a:sym typeface="Manrope SemiBold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Font typeface="Arial"/>
              <a:buNone/>
              <a:defRPr i="0" sz="2400" u="none" cap="none" strike="noStrike">
                <a:latin typeface="Manrope SemiBold"/>
                <a:ea typeface="Manrope SemiBold"/>
                <a:cs typeface="Manrope SemiBold"/>
                <a:sym typeface="Manrope SemiBold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Font typeface="Arial"/>
              <a:buNone/>
              <a:defRPr i="0" sz="2400" u="none" cap="none" strike="noStrike">
                <a:latin typeface="Manrope SemiBold"/>
                <a:ea typeface="Manrope SemiBold"/>
                <a:cs typeface="Manrope SemiBold"/>
                <a:sym typeface="Manrope SemiBold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Font typeface="Arial"/>
              <a:buNone/>
              <a:defRPr i="0" sz="2400" u="none" cap="none" strike="noStrike">
                <a:latin typeface="Manrope SemiBold"/>
                <a:ea typeface="Manrope SemiBold"/>
                <a:cs typeface="Manrope SemiBold"/>
                <a:sym typeface="Manrope SemiBold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Font typeface="Arial"/>
              <a:buNone/>
              <a:defRPr i="0" sz="2400" u="none" cap="none" strike="noStrike">
                <a:latin typeface="Manrope SemiBold"/>
                <a:ea typeface="Manrope SemiBold"/>
                <a:cs typeface="Manrope SemiBold"/>
                <a:sym typeface="Manrope SemiBold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Font typeface="Arial"/>
              <a:buNone/>
              <a:defRPr i="0" sz="2400" u="none" cap="none" strike="noStrike">
                <a:latin typeface="Manrope SemiBold"/>
                <a:ea typeface="Manrope SemiBold"/>
                <a:cs typeface="Manrope SemiBold"/>
                <a:sym typeface="Manrope SemiBold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Font typeface="Arial"/>
              <a:buNone/>
              <a:defRPr i="0" sz="2400" u="none" cap="none" strike="noStrike">
                <a:latin typeface="Manrope SemiBold"/>
                <a:ea typeface="Manrope SemiBold"/>
                <a:cs typeface="Manrope SemiBold"/>
                <a:sym typeface="Manrope SemiBold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Font typeface="Arial"/>
              <a:buNone/>
              <a:defRPr i="0" sz="2400" u="none" cap="none" strike="noStrike">
                <a:latin typeface="Manrope SemiBold"/>
                <a:ea typeface="Manrope SemiBold"/>
                <a:cs typeface="Manrope SemiBold"/>
                <a:sym typeface="Manrope SemiBol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u-2">
  <p:cSld name="CUSTOM_24_1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8287985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6"/>
          <p:cNvSpPr txBox="1"/>
          <p:nvPr>
            <p:ph idx="1" type="body"/>
          </p:nvPr>
        </p:nvSpPr>
        <p:spPr>
          <a:xfrm>
            <a:off x="2752475" y="1282000"/>
            <a:ext cx="4643400" cy="5469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/>
          </a:bodyPr>
          <a:lstStyle>
            <a:lvl1pPr indent="-457200" lvl="0" marL="457200" rtl="0">
              <a:spcBef>
                <a:spcPts val="0"/>
              </a:spcBef>
              <a:spcAft>
                <a:spcPts val="0"/>
              </a:spcAft>
              <a:buClr>
                <a:srgbClr val="002FDB"/>
              </a:buClr>
              <a:buSzPts val="3600"/>
              <a:buChar char="●"/>
              <a:defRPr>
                <a:solidFill>
                  <a:srgbClr val="002FDB"/>
                </a:solidFill>
              </a:defRPr>
            </a:lvl1pPr>
            <a:lvl2pPr indent="-406400" lvl="1" marL="914400" rtl="0">
              <a:spcBef>
                <a:spcPts val="0"/>
              </a:spcBef>
              <a:spcAft>
                <a:spcPts val="0"/>
              </a:spcAft>
              <a:buClr>
                <a:srgbClr val="002FDB"/>
              </a:buClr>
              <a:buSzPts val="2800"/>
              <a:buChar char="○"/>
              <a:defRPr>
                <a:solidFill>
                  <a:srgbClr val="002FDB"/>
                </a:solidFill>
              </a:defRPr>
            </a:lvl2pPr>
            <a:lvl3pPr indent="-406400" lvl="2" marL="1371600" rtl="0">
              <a:spcBef>
                <a:spcPts val="0"/>
              </a:spcBef>
              <a:spcAft>
                <a:spcPts val="0"/>
              </a:spcAft>
              <a:buClr>
                <a:srgbClr val="002FDB"/>
              </a:buClr>
              <a:buSzPts val="2800"/>
              <a:buChar char="■"/>
              <a:defRPr>
                <a:solidFill>
                  <a:srgbClr val="002FDB"/>
                </a:solidFill>
              </a:defRPr>
            </a:lvl3pPr>
            <a:lvl4pPr indent="-406400" lvl="3" marL="1828800" rtl="0">
              <a:spcBef>
                <a:spcPts val="0"/>
              </a:spcBef>
              <a:spcAft>
                <a:spcPts val="0"/>
              </a:spcAft>
              <a:buClr>
                <a:srgbClr val="002FDB"/>
              </a:buClr>
              <a:buSzPts val="2800"/>
              <a:buChar char="●"/>
              <a:defRPr>
                <a:solidFill>
                  <a:srgbClr val="002FDB"/>
                </a:solidFill>
              </a:defRPr>
            </a:lvl4pPr>
            <a:lvl5pPr indent="-406400" lvl="4" marL="2286000" rtl="0">
              <a:spcBef>
                <a:spcPts val="0"/>
              </a:spcBef>
              <a:spcAft>
                <a:spcPts val="0"/>
              </a:spcAft>
              <a:buClr>
                <a:srgbClr val="002FDB"/>
              </a:buClr>
              <a:buSzPts val="2800"/>
              <a:buChar char="○"/>
              <a:defRPr>
                <a:solidFill>
                  <a:srgbClr val="002FDB"/>
                </a:solidFill>
              </a:defRPr>
            </a:lvl5pPr>
            <a:lvl6pPr indent="-406400" lvl="5" marL="2743200" rtl="0">
              <a:spcBef>
                <a:spcPts val="0"/>
              </a:spcBef>
              <a:spcAft>
                <a:spcPts val="0"/>
              </a:spcAft>
              <a:buClr>
                <a:srgbClr val="002FDB"/>
              </a:buClr>
              <a:buSzPts val="2800"/>
              <a:buChar char="■"/>
              <a:defRPr>
                <a:solidFill>
                  <a:srgbClr val="002FDB"/>
                </a:solidFill>
              </a:defRPr>
            </a:lvl6pPr>
            <a:lvl7pPr indent="-406400" lvl="6" marL="3200400" rtl="0">
              <a:spcBef>
                <a:spcPts val="0"/>
              </a:spcBef>
              <a:spcAft>
                <a:spcPts val="0"/>
              </a:spcAft>
              <a:buClr>
                <a:srgbClr val="002FDB"/>
              </a:buClr>
              <a:buSzPts val="2800"/>
              <a:buChar char="●"/>
              <a:defRPr>
                <a:solidFill>
                  <a:srgbClr val="002FDB"/>
                </a:solidFill>
              </a:defRPr>
            </a:lvl7pPr>
            <a:lvl8pPr indent="-406400" lvl="7" marL="3657600" rtl="0">
              <a:spcBef>
                <a:spcPts val="0"/>
              </a:spcBef>
              <a:spcAft>
                <a:spcPts val="0"/>
              </a:spcAft>
              <a:buClr>
                <a:srgbClr val="002FDB"/>
              </a:buClr>
              <a:buSzPts val="2800"/>
              <a:buChar char="○"/>
              <a:defRPr>
                <a:solidFill>
                  <a:srgbClr val="002FDB"/>
                </a:solidFill>
              </a:defRPr>
            </a:lvl8pPr>
            <a:lvl9pPr indent="-406400" lvl="8" marL="4114800" rtl="0">
              <a:spcBef>
                <a:spcPts val="0"/>
              </a:spcBef>
              <a:spcAft>
                <a:spcPts val="0"/>
              </a:spcAft>
              <a:buClr>
                <a:srgbClr val="002FDB"/>
              </a:buClr>
              <a:buSzPts val="2800"/>
              <a:buChar char="■"/>
              <a:defRPr>
                <a:solidFill>
                  <a:srgbClr val="002FDB"/>
                </a:solidFill>
              </a:defRPr>
            </a:lvl9pPr>
          </a:lstStyle>
          <a:p/>
        </p:txBody>
      </p:sp>
      <p:pic>
        <p:nvPicPr>
          <p:cNvPr id="65" name="Google Shape;6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93175" y="2078113"/>
            <a:ext cx="762000" cy="75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18063" y="2078113"/>
            <a:ext cx="762000" cy="75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52463" y="2078113"/>
            <a:ext cx="752475" cy="75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623400" y="4301700"/>
            <a:ext cx="17041200" cy="16836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/>
          </a:bodyPr>
          <a:lstStyle>
            <a:lvl1pPr indent="-457200" lvl="0" marL="457200">
              <a:spcBef>
                <a:spcPts val="0"/>
              </a:spcBef>
              <a:spcAft>
                <a:spcPts val="0"/>
              </a:spcAft>
              <a:buSzPts val="3600"/>
              <a:buChar char="●"/>
              <a:defRPr/>
            </a:lvl1pPr>
            <a:lvl2pPr indent="-406400" lvl="1" marL="9144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2pPr>
            <a:lvl3pPr indent="-406400" lvl="2" marL="13716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3pPr>
            <a:lvl4pPr indent="-406400" lvl="3" marL="182880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4pPr>
            <a:lvl5pPr indent="-406400" lvl="4" marL="22860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5pPr>
            <a:lvl6pPr indent="-406400" lvl="5" marL="27432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6pPr>
            <a:lvl7pPr indent="-406400" lvl="6" marL="320040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7pPr>
            <a:lvl8pPr indent="-406400" lvl="7" marL="36576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8pPr>
            <a:lvl9pPr indent="-406400" lvl="8" marL="41148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623400" y="2304950"/>
            <a:ext cx="7999800" cy="68328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/>
          </a:bodyPr>
          <a:lstStyle>
            <a:lvl1pPr indent="-406400" lvl="0" marL="457200"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indent="-381000" lvl="3" marL="18288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indent="-381000" lvl="4" marL="2286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indent="-381000" lvl="5" marL="27432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indent="-381000" lvl="6" marL="32004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indent="-381000" lvl="7" marL="36576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indent="-381000" lvl="8" marL="41148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9664800" y="2304950"/>
            <a:ext cx="7999800" cy="68328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/>
          </a:bodyPr>
          <a:lstStyle>
            <a:lvl1pPr indent="-406400" lvl="0" marL="457200"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indent="-381000" lvl="3" marL="18288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indent="-381000" lvl="4" marL="2286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indent="-381000" lvl="5" marL="27432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indent="-381000" lvl="6" marL="32004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indent="-381000" lvl="7" marL="36576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indent="-381000" lvl="8" marL="41148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623400" y="1111200"/>
            <a:ext cx="5616000" cy="1511400"/>
          </a:xfrm>
          <a:prstGeom prst="rect">
            <a:avLst/>
          </a:prstGeom>
        </p:spPr>
        <p:txBody>
          <a:bodyPr anchorCtr="0" anchor="b" bIns="182850" lIns="182850" spcFirstLastPara="1" rIns="182850" wrap="square" tIns="1828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623400" y="2779200"/>
            <a:ext cx="5616000" cy="63588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indent="-381000" lvl="3" marL="18288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indent="-381000" lvl="4" marL="2286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indent="-381000" lvl="5" marL="27432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indent="-381000" lvl="6" marL="32004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indent="-381000" lvl="7" marL="36576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indent="-381000" lvl="8" marL="41148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980500" y="900300"/>
            <a:ext cx="12735600" cy="81816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9144000" y="-250"/>
            <a:ext cx="9144000" cy="1028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531000" y="2466350"/>
            <a:ext cx="8090400" cy="2964600"/>
          </a:xfrm>
          <a:prstGeom prst="rect">
            <a:avLst/>
          </a:prstGeom>
        </p:spPr>
        <p:txBody>
          <a:bodyPr anchorCtr="0" anchor="b" bIns="182850" lIns="182850" spcFirstLastPara="1" rIns="182850" wrap="square" tIns="18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1pPr>
            <a:lvl2pPr lvl="1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2pPr>
            <a:lvl3pPr lvl="2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3pPr>
            <a:lvl4pPr lvl="3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4pPr>
            <a:lvl5pPr lvl="4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5pPr>
            <a:lvl6pPr lvl="5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6pPr>
            <a:lvl7pPr lvl="6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7pPr>
            <a:lvl8pPr lvl="7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8pPr>
            <a:lvl9pPr lvl="8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531000" y="5606150"/>
            <a:ext cx="8090400" cy="24702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9879000" y="1448150"/>
            <a:ext cx="7674000" cy="7390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indent="-457200" lvl="0" marL="457200">
              <a:spcBef>
                <a:spcPts val="0"/>
              </a:spcBef>
              <a:spcAft>
                <a:spcPts val="0"/>
              </a:spcAft>
              <a:buSzPts val="3600"/>
              <a:buChar char="●"/>
              <a:defRPr/>
            </a:lvl1pPr>
            <a:lvl2pPr indent="-406400" lvl="1" marL="9144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2pPr>
            <a:lvl3pPr indent="-406400" lvl="2" marL="13716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3pPr>
            <a:lvl4pPr indent="-406400" lvl="3" marL="182880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4pPr>
            <a:lvl5pPr indent="-406400" lvl="4" marL="22860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5pPr>
            <a:lvl6pPr indent="-406400" lvl="5" marL="27432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6pPr>
            <a:lvl7pPr indent="-406400" lvl="6" marL="320040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7pPr>
            <a:lvl8pPr indent="-406400" lvl="7" marL="36576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8pPr>
            <a:lvl9pPr indent="-406400" lvl="8" marL="41148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623400" y="8461150"/>
            <a:ext cx="11997600" cy="1210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rmAutofit/>
          </a:bodyPr>
          <a:lstStyle>
            <a:lvl1pPr indent="-4572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Char char="●"/>
              <a:defRPr sz="3600">
                <a:solidFill>
                  <a:schemeClr val="dk2"/>
                </a:solidFill>
              </a:defRPr>
            </a:lvl1pPr>
            <a:lvl2pPr indent="-4064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○"/>
              <a:defRPr sz="2800">
                <a:solidFill>
                  <a:schemeClr val="dk2"/>
                </a:solidFill>
              </a:defRPr>
            </a:lvl2pPr>
            <a:lvl3pPr indent="-4064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■"/>
              <a:defRPr sz="2800">
                <a:solidFill>
                  <a:schemeClr val="dk2"/>
                </a:solidFill>
              </a:defRPr>
            </a:lvl3pPr>
            <a:lvl4pPr indent="-4064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●"/>
              <a:defRPr sz="2800">
                <a:solidFill>
                  <a:schemeClr val="dk2"/>
                </a:solidFill>
              </a:defRPr>
            </a:lvl4pPr>
            <a:lvl5pPr indent="-4064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○"/>
              <a:defRPr sz="2800">
                <a:solidFill>
                  <a:schemeClr val="dk2"/>
                </a:solidFill>
              </a:defRPr>
            </a:lvl5pPr>
            <a:lvl6pPr indent="-4064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■"/>
              <a:defRPr sz="2800">
                <a:solidFill>
                  <a:schemeClr val="dk2"/>
                </a:solidFill>
              </a:defRPr>
            </a:lvl6pPr>
            <a:lvl7pPr indent="-4064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●"/>
              <a:defRPr sz="2800">
                <a:solidFill>
                  <a:schemeClr val="dk2"/>
                </a:solidFill>
              </a:defRPr>
            </a:lvl7pPr>
            <a:lvl8pPr indent="-4064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○"/>
              <a:defRPr sz="2800">
                <a:solidFill>
                  <a:schemeClr val="dk2"/>
                </a:solidFill>
              </a:defRPr>
            </a:lvl8pPr>
            <a:lvl9pPr indent="-4064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■"/>
              <a:defRPr sz="28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 algn="r">
              <a:buNone/>
              <a:defRPr sz="2000">
                <a:solidFill>
                  <a:schemeClr val="dk2"/>
                </a:solidFill>
              </a:defRPr>
            </a:lvl1pPr>
            <a:lvl2pPr lvl="1" algn="r">
              <a:buNone/>
              <a:defRPr sz="2000">
                <a:solidFill>
                  <a:schemeClr val="dk2"/>
                </a:solidFill>
              </a:defRPr>
            </a:lvl2pPr>
            <a:lvl3pPr lvl="2" algn="r">
              <a:buNone/>
              <a:defRPr sz="2000">
                <a:solidFill>
                  <a:schemeClr val="dk2"/>
                </a:solidFill>
              </a:defRPr>
            </a:lvl3pPr>
            <a:lvl4pPr lvl="3" algn="r">
              <a:buNone/>
              <a:defRPr sz="2000">
                <a:solidFill>
                  <a:schemeClr val="dk2"/>
                </a:solidFill>
              </a:defRPr>
            </a:lvl4pPr>
            <a:lvl5pPr lvl="4" algn="r">
              <a:buNone/>
              <a:defRPr sz="2000">
                <a:solidFill>
                  <a:schemeClr val="dk2"/>
                </a:solidFill>
              </a:defRPr>
            </a:lvl5pPr>
            <a:lvl6pPr lvl="5" algn="r">
              <a:buNone/>
              <a:defRPr sz="2000">
                <a:solidFill>
                  <a:schemeClr val="dk2"/>
                </a:solidFill>
              </a:defRPr>
            </a:lvl6pPr>
            <a:lvl7pPr lvl="6" algn="r">
              <a:buNone/>
              <a:defRPr sz="2000">
                <a:solidFill>
                  <a:schemeClr val="dk2"/>
                </a:solidFill>
              </a:defRPr>
            </a:lvl7pPr>
            <a:lvl8pPr lvl="7" algn="r">
              <a:buNone/>
              <a:defRPr sz="2000">
                <a:solidFill>
                  <a:schemeClr val="dk2"/>
                </a:solidFill>
              </a:defRPr>
            </a:lvl8pPr>
            <a:lvl9pPr lvl="8" algn="r">
              <a:buNone/>
              <a:defRPr sz="2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4.jpg"/><Relationship Id="rId4" Type="http://schemas.openxmlformats.org/officeDocument/2006/relationships/image" Target="../media/image18.png"/><Relationship Id="rId5" Type="http://schemas.openxmlformats.org/officeDocument/2006/relationships/image" Target="../media/image2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7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1.jpg"/><Relationship Id="rId4" Type="http://schemas.openxmlformats.org/officeDocument/2006/relationships/image" Target="../media/image21.png"/><Relationship Id="rId5" Type="http://schemas.openxmlformats.org/officeDocument/2006/relationships/image" Target="../media/image29.png"/><Relationship Id="rId6" Type="http://schemas.openxmlformats.org/officeDocument/2006/relationships/image" Target="../media/image3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1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0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2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6.jpg"/><Relationship Id="rId4" Type="http://schemas.openxmlformats.org/officeDocument/2006/relationships/image" Target="../media/image4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8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3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6.jpg"/><Relationship Id="rId4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jpg"/><Relationship Id="rId4" Type="http://schemas.openxmlformats.org/officeDocument/2006/relationships/image" Target="../media/image7.png"/><Relationship Id="rId5" Type="http://schemas.openxmlformats.org/officeDocument/2006/relationships/image" Target="../media/image11.png"/><Relationship Id="rId6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jpg"/><Relationship Id="rId4" Type="http://schemas.openxmlformats.org/officeDocument/2006/relationships/image" Target="../media/image2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g"/><Relationship Id="rId4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jpg"/><Relationship Id="rId4" Type="http://schemas.openxmlformats.org/officeDocument/2006/relationships/image" Target="../media/image19.png"/><Relationship Id="rId5" Type="http://schemas.openxmlformats.org/officeDocument/2006/relationships/image" Target="../media/image15.png"/><Relationship Id="rId6" Type="http://schemas.openxmlformats.org/officeDocument/2006/relationships/image" Target="../media/image30.png"/><Relationship Id="rId7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7"/>
          <p:cNvSpPr txBox="1"/>
          <p:nvPr>
            <p:ph idx="12" type="sldNum"/>
          </p:nvPr>
        </p:nvSpPr>
        <p:spPr>
          <a:xfrm>
            <a:off x="17307386" y="9293500"/>
            <a:ext cx="590400" cy="555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2400">
              <a:latin typeface="Manrope SemiBold"/>
              <a:ea typeface="Manrope SemiBold"/>
              <a:cs typeface="Manrope SemiBold"/>
              <a:sym typeface="Manrope Semi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6"/>
          <p:cNvSpPr txBox="1"/>
          <p:nvPr>
            <p:ph idx="12" type="sldNum"/>
          </p:nvPr>
        </p:nvSpPr>
        <p:spPr>
          <a:xfrm>
            <a:off x="17307386" y="9293500"/>
            <a:ext cx="590400" cy="5559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7"/>
          <p:cNvPicPr preferRelativeResize="0"/>
          <p:nvPr/>
        </p:nvPicPr>
        <p:blipFill rotWithShape="1">
          <a:blip r:embed="rId4">
            <a:alphaModFix/>
          </a:blip>
          <a:srcRect b="56390" l="0" r="0" t="0"/>
          <a:stretch/>
        </p:blipFill>
        <p:spPr>
          <a:xfrm>
            <a:off x="4634784" y="6570639"/>
            <a:ext cx="7112050" cy="301085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9" name="Google Shape;129;p27"/>
          <p:cNvPicPr preferRelativeResize="0"/>
          <p:nvPr/>
        </p:nvPicPr>
        <p:blipFill rotWithShape="1">
          <a:blip r:embed="rId5">
            <a:alphaModFix/>
          </a:blip>
          <a:srcRect b="0" l="0" r="34119" t="0"/>
          <a:stretch/>
        </p:blipFill>
        <p:spPr>
          <a:xfrm>
            <a:off x="11980159" y="2224939"/>
            <a:ext cx="5607499" cy="7356551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0"/>
          <p:cNvSpPr txBox="1"/>
          <p:nvPr>
            <p:ph idx="12" type="sldNum"/>
          </p:nvPr>
        </p:nvSpPr>
        <p:spPr>
          <a:xfrm>
            <a:off x="17307386" y="9293500"/>
            <a:ext cx="590400" cy="5559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43" name="Google Shape;143;p30"/>
          <p:cNvPicPr preferRelativeResize="0"/>
          <p:nvPr/>
        </p:nvPicPr>
        <p:blipFill rotWithShape="1">
          <a:blip r:embed="rId4">
            <a:alphaModFix/>
          </a:blip>
          <a:srcRect b="47207" l="0" r="0" t="0"/>
          <a:stretch/>
        </p:blipFill>
        <p:spPr>
          <a:xfrm>
            <a:off x="1235351" y="5778175"/>
            <a:ext cx="4461664" cy="3918826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4" name="Google Shape;144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877181" y="757850"/>
            <a:ext cx="5791994" cy="8939151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5" name="Google Shape;145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55727" y="5778175"/>
            <a:ext cx="3262736" cy="3918825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13450" y="3228875"/>
            <a:ext cx="7519751" cy="4188325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8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7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713775" y="4326550"/>
            <a:ext cx="2725200" cy="277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08063" y="2334954"/>
            <a:ext cx="8114575" cy="3362069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8" name="Google Shape;88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75275" y="5964275"/>
            <a:ext cx="7233652" cy="3821025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9" name="Google Shape;89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508072" y="5964276"/>
            <a:ext cx="8114566" cy="3821025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43875" y="5558425"/>
            <a:ext cx="10846350" cy="3735075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3"/>
          <p:cNvSpPr/>
          <p:nvPr/>
        </p:nvSpPr>
        <p:spPr>
          <a:xfrm>
            <a:off x="7312375" y="2484850"/>
            <a:ext cx="3214800" cy="1171200"/>
          </a:xfrm>
          <a:prstGeom prst="rect">
            <a:avLst/>
          </a:prstGeom>
          <a:solidFill>
            <a:schemeClr val="accent4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23"/>
          <p:cNvSpPr/>
          <p:nvPr/>
        </p:nvSpPr>
        <p:spPr>
          <a:xfrm>
            <a:off x="8148150" y="2884650"/>
            <a:ext cx="2571900" cy="4843500"/>
          </a:xfrm>
          <a:prstGeom prst="rect">
            <a:avLst/>
          </a:prstGeom>
          <a:solidFill>
            <a:schemeClr val="accent4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5" name="Google Shape;105;p23"/>
          <p:cNvPicPr preferRelativeResize="0"/>
          <p:nvPr/>
        </p:nvPicPr>
        <p:blipFill rotWithShape="1">
          <a:blip r:embed="rId4">
            <a:alphaModFix/>
          </a:blip>
          <a:srcRect b="18606" l="0" r="0" t="0"/>
          <a:stretch/>
        </p:blipFill>
        <p:spPr>
          <a:xfrm>
            <a:off x="1252575" y="2025225"/>
            <a:ext cx="15782851" cy="7824174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4"/>
          <p:cNvSpPr txBox="1"/>
          <p:nvPr>
            <p:ph idx="12" type="sldNum"/>
          </p:nvPr>
        </p:nvSpPr>
        <p:spPr>
          <a:xfrm>
            <a:off x="17307386" y="9293500"/>
            <a:ext cx="590400" cy="5559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343689" y="5381950"/>
            <a:ext cx="4067512" cy="4414725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6" name="Google Shape;116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343700" y="515230"/>
            <a:ext cx="4067500" cy="454602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7" name="Google Shape;117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956974" y="5381950"/>
            <a:ext cx="3930876" cy="4414725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8" name="Google Shape;118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14400" y="7359825"/>
            <a:ext cx="7386700" cy="243685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